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68" r:id="rId5"/>
    <p:sldId id="258" r:id="rId6"/>
    <p:sldId id="259" r:id="rId7"/>
    <p:sldId id="260" r:id="rId8"/>
    <p:sldId id="261" r:id="rId9"/>
    <p:sldId id="262" r:id="rId10"/>
    <p:sldId id="269" r:id="rId11"/>
    <p:sldId id="270" r:id="rId12"/>
    <p:sldId id="273" r:id="rId13"/>
    <p:sldId id="272" r:id="rId14"/>
    <p:sldId id="275" r:id="rId15"/>
    <p:sldId id="265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1"/>
    <p:restoredTop sz="82874"/>
  </p:normalViewPr>
  <p:slideViewPr>
    <p:cSldViewPr snapToGrid="0" snapToObjects="1">
      <p:cViewPr>
        <p:scale>
          <a:sx n="108" d="100"/>
          <a:sy n="108" d="100"/>
        </p:scale>
        <p:origin x="-1568" y="-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951FE-4288-314A-987B-3009898AA13E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30E37-8DFA-D041-B0D1-D442EAB74D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2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30E37-8DFA-D041-B0D1-D442EAB74D8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824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30E37-8DFA-D041-B0D1-D442EAB74D8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43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934C1-A466-8943-B637-40B2D3BFD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FE617F-7698-C341-9BC3-AC3280EA6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351220-32CF-D64D-BC30-26230818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99B7D9-67D3-384B-998E-0B306E4C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5D8AB3-5628-9C46-8E48-1D977A65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54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5904D-92EE-A447-B357-FE95CCCC6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925164-DD8B-AF4F-B4FB-154CC769A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C6399-C424-B043-85BE-96179734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0A5AE7-56AE-AA41-B638-9FEB7379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34D4B-B940-B441-8300-E38D385DD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75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77744A-558E-484D-8AB1-CF3545A3D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7E4163-7519-C14F-B10C-7166A34C0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F11F00-D212-3B40-AF25-4F039B73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364018-79B1-5F40-8B40-C8534D6B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57E991-0823-7948-B9C1-06A70D6C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32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CEE78-E0C4-E844-B816-A1482761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81074D-7769-634E-9454-261B3E92E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A3A0BF-BB0C-BF4C-B5CC-60AEC66AA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C4776-4C2B-C942-8224-EA7D374C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A4C49-8BBF-8F4B-BF5A-C7FA9442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96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DE414-2B06-4148-A839-A98DD1E6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E942CC-6425-F549-87C5-50C6E67B7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D65245-E972-F14C-A659-6F027FC7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E86AC1-7B89-884F-903F-BBCC8AF2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1760A2-F7DB-664A-BDC8-B726A2EF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31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447F6-7A14-E84B-BF0E-4E1A06E2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400209-106B-BD4E-B313-E35F1747C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DEEE6-1B12-5A4E-B808-A42814B6D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A17B71-5B67-4F44-B0C7-D2C7D91E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013CA4-BCF2-644B-A913-AD177632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C47342-1A25-2F4F-A8C3-896D4493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332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DCDF9-875B-D745-ACF1-3D3AB283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319BC9-A3DD-8341-9EDF-C120F1C29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08910C-9CD9-C84C-9334-E058FA5B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27DE56-BFBB-6041-A725-265153666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8C4828-AF1F-904C-984A-E1944B494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44CCC61-11DB-2044-88F1-E0A505FD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2D05FB-B852-9545-9961-A17A16AA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D4E6D14-3768-C34F-A90E-CF14C578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70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DD016-40CB-5F49-B08E-8FE72CB4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677CE9-36EC-7049-9C59-4EDEA73E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E4E1E5-1630-554B-B898-7D1DE9D7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281E11-2BCF-DE45-8BC3-2B2E5F78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12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1D21CC-DACF-104F-8699-2FDC0B4C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571531-6E53-B547-9AA8-BB6855E5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A4CDF1-EEC9-FF47-AAD5-223EFBA2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81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C7DAD-C53A-E44A-BAA8-29B64E47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BA8400-E87C-A048-9394-6138A1BFC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8AA385-A711-5A4D-B243-3FB8AF8BD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1ECCF8-CE06-CF49-97B1-5EC642C5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8E5344-37CE-3B46-8711-F83958B0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15A4D1-3625-FE4C-9F63-3A9FF2A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47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030DE-2882-3747-8B70-7D526291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62934E1-E753-114A-AD68-517AA7E07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44095A-C085-EF44-AD30-D240227AD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50F5CD-13BC-484E-86B5-A48836F2E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BF276-446E-7F42-A897-8471C5FB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EC1374-C4EE-764C-9959-94349D0A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557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D2DF5-247F-2E4A-AC91-BBC8ACA3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D3AD11-BB35-5846-AEF5-A093B9EFE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2F5BEE-ADFD-4748-93EE-141C618E7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0546E-E239-D843-B0D5-4754072C1492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A5E352-19AD-E745-89D2-2B4F45AB2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44ED83-7CBC-8940-8229-FCF06FC86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25672-6AE4-204E-8634-5A7043484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39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4E9FB7-D5AF-124D-A81B-1EC1E6E9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44E4C-B562-6648-A5A5-28E6AEA3A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78" y="406400"/>
            <a:ext cx="11714922" cy="1476858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WEB </a:t>
            </a:r>
            <a:r>
              <a:rPr lang="ru-RU" b="1" i="1" dirty="0">
                <a:solidFill>
                  <a:schemeClr val="accent6">
                    <a:lumMod val="50000"/>
                  </a:schemeClr>
                </a:solidFill>
              </a:rPr>
              <a:t>проект по астрологии(нумерологии)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D5AF87-9A95-B646-AAA1-AEF2B40CD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1304" y="4974740"/>
            <a:ext cx="4240696" cy="188325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Выполнили выпускники ЯЛ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 Горбунов-Гусев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Константин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Перфилова</a:t>
            </a:r>
            <a:r>
              <a:rPr lang="ru-RU" dirty="0">
                <a:solidFill>
                  <a:schemeClr val="bg1"/>
                </a:solidFill>
              </a:rPr>
              <a:t> Ирина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D24DE-1FF3-FA4A-BDBC-83C5F50A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45" y="2066306"/>
            <a:ext cx="9324109" cy="26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3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103A00"/>
                </a:solidFill>
              </a:rPr>
              <a:t>Авторизация</a:t>
            </a:r>
            <a:r>
              <a:rPr lang="en-US" dirty="0">
                <a:solidFill>
                  <a:srgbClr val="103A00"/>
                </a:solidFill>
              </a:rPr>
              <a:t>/</a:t>
            </a:r>
            <a:r>
              <a:rPr lang="ru-RU" dirty="0">
                <a:solidFill>
                  <a:srgbClr val="103A00"/>
                </a:solidFill>
              </a:rPr>
              <a:t>Регистрация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D46E47B-C848-EB40-B726-9F47881B0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492" y="1690688"/>
            <a:ext cx="5952185" cy="4351338"/>
          </a:xfrm>
        </p:spPr>
      </p:pic>
      <p:pic>
        <p:nvPicPr>
          <p:cNvPr id="7" name="Объект 5">
            <a:extLst>
              <a:ext uri="{FF2B5EF4-FFF2-40B4-BE49-F238E27FC236}">
                <a16:creationId xmlns:a16="http://schemas.microsoft.com/office/drawing/2014/main" id="{9E4F3775-2580-F949-91AE-1A9CFFCC3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969" y="1690688"/>
            <a:ext cx="63951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5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103A00"/>
                </a:solidFill>
              </a:rPr>
              <a:t>После регистрации вам придёт письмо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5B3A32E-048E-3E45-BD5E-CE3D13CE1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600325"/>
            <a:ext cx="7019229" cy="2547144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C01C04-0F73-C54E-A77C-BAF4AAFDD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1710531"/>
            <a:ext cx="6438900" cy="44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1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103A00"/>
                </a:solidFill>
              </a:rPr>
              <a:t>Вся информация хранится в БД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F65AD6-5DE1-9C46-BAAC-34EDC6E5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418"/>
            <a:ext cx="7994331" cy="4996457"/>
          </a:xfrm>
          <a:prstGeom prst="rect">
            <a:avLst/>
          </a:prstGeo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1F7733B-0812-1D4E-AEE2-04D2BFB14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53751" y="1690688"/>
            <a:ext cx="6038249" cy="4351338"/>
          </a:xfrm>
        </p:spPr>
      </p:pic>
    </p:spTree>
    <p:extLst>
      <p:ext uri="{BB962C8B-B14F-4D97-AF65-F5344CB8AC3E}">
        <p14:creationId xmlns:p14="http://schemas.microsoft.com/office/powerpoint/2010/main" val="730923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643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103A00"/>
                </a:solidFill>
              </a:rPr>
              <a:t>Главная функция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B551AEF-A1AB-EB43-8B53-BFEA430B1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9130" y="1396206"/>
            <a:ext cx="8738870" cy="5461794"/>
          </a:xfrm>
        </p:spPr>
      </p:pic>
    </p:spTree>
    <p:extLst>
      <p:ext uri="{BB962C8B-B14F-4D97-AF65-F5344CB8AC3E}">
        <p14:creationId xmlns:p14="http://schemas.microsoft.com/office/powerpoint/2010/main" val="68910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324" y="365125"/>
            <a:ext cx="4181475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103A00"/>
                </a:solidFill>
              </a:rPr>
              <a:t>О пользователе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4DF3105-55D1-6F4E-A58E-1D3C0A7F3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365125"/>
            <a:ext cx="6962140" cy="4351338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CB56F3-6DCE-5E4B-B883-C4D553A12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17" y="1848445"/>
            <a:ext cx="7762875" cy="485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231D01D-8355-BC42-895E-049217E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21616-2194-8640-AFDF-3CBBC0F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103A00"/>
                </a:solidFill>
              </a:rPr>
              <a:t>В доработке</a:t>
            </a:r>
            <a:r>
              <a:rPr lang="en-US" b="1" dirty="0">
                <a:solidFill>
                  <a:srgbClr val="103A00"/>
                </a:solidFill>
              </a:rPr>
              <a:t>:</a:t>
            </a:r>
            <a:endParaRPr lang="ru-RU" b="1" dirty="0">
              <a:solidFill>
                <a:srgbClr val="103A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192162-F7AB-574C-993F-4687CBA7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103A00"/>
                </a:solidFill>
              </a:rPr>
              <a:t>Обособленный веб-сайт</a:t>
            </a:r>
          </a:p>
          <a:p>
            <a:r>
              <a:rPr lang="ru-RU" dirty="0">
                <a:solidFill>
                  <a:srgbClr val="103A00"/>
                </a:solidFill>
              </a:rPr>
              <a:t>Красивый вывод</a:t>
            </a:r>
          </a:p>
          <a:p>
            <a:r>
              <a:rPr lang="ru-RU" dirty="0">
                <a:solidFill>
                  <a:srgbClr val="103A00"/>
                </a:solidFill>
              </a:rPr>
              <a:t>Увеличение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303134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3572AB-2093-DA4F-8ED9-0BE7129DB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853752-C2EF-8543-8104-37B047EB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79" y="428625"/>
            <a:ext cx="6096000" cy="5672137"/>
          </a:xfrm>
        </p:spPr>
        <p:txBody>
          <a:bodyPr>
            <a:normAutofit fontScale="90000"/>
          </a:bodyPr>
          <a:lstStyle/>
          <a:p>
            <a:r>
              <a:rPr lang="ru-RU" sz="2700" dirty="0">
                <a:solidFill>
                  <a:srgbClr val="103A00"/>
                </a:solidFill>
              </a:rPr>
              <a:t>Споры на тему того, работает астрология или нет, не угасают и вряд ли угаснут когда-либо. Всё ли в нашей жизни фатально, существует ли возможность выбора будущего? Такими вопросами задаётся каждый человек, который хотя бы одним глазком взглянул на мир сквозь призму астрологии. </a:t>
            </a:r>
            <a:br>
              <a:rPr lang="ru-RU" sz="2700" dirty="0">
                <a:solidFill>
                  <a:srgbClr val="103A00"/>
                </a:solidFill>
              </a:rPr>
            </a:br>
            <a:r>
              <a:rPr lang="ru-RU" sz="2700" dirty="0">
                <a:solidFill>
                  <a:srgbClr val="103A00"/>
                </a:solidFill>
              </a:rPr>
              <a:t>Прежде всего, давайте разберёмся в терминах.</a:t>
            </a:r>
            <a:br>
              <a:rPr lang="ru-RU" sz="2700" dirty="0">
                <a:solidFill>
                  <a:srgbClr val="103A00"/>
                </a:solidFill>
              </a:rPr>
            </a:br>
            <a:r>
              <a:rPr lang="ru-RU" sz="2700" b="1" dirty="0">
                <a:solidFill>
                  <a:srgbClr val="103A00"/>
                </a:solidFill>
              </a:rPr>
              <a:t>Астрология</a:t>
            </a:r>
            <a:r>
              <a:rPr lang="ru-RU" sz="2700" dirty="0">
                <a:solidFill>
                  <a:srgbClr val="103A00"/>
                </a:solidFill>
              </a:rPr>
              <a:t> (от лат. </a:t>
            </a:r>
            <a:r>
              <a:rPr lang="en" sz="2700" dirty="0" err="1">
                <a:solidFill>
                  <a:srgbClr val="103A00"/>
                </a:solidFill>
              </a:rPr>
              <a:t>astro</a:t>
            </a:r>
            <a:r>
              <a:rPr lang="en" sz="2700" dirty="0">
                <a:solidFill>
                  <a:srgbClr val="103A00"/>
                </a:solidFill>
              </a:rPr>
              <a:t> – </a:t>
            </a:r>
            <a:r>
              <a:rPr lang="ru-RU" sz="2700" dirty="0">
                <a:solidFill>
                  <a:srgbClr val="103A00"/>
                </a:solidFill>
              </a:rPr>
              <a:t>звезда и </a:t>
            </a:r>
            <a:r>
              <a:rPr lang="en" sz="2700" dirty="0">
                <a:solidFill>
                  <a:srgbClr val="103A00"/>
                </a:solidFill>
              </a:rPr>
              <a:t>logos – </a:t>
            </a:r>
            <a:r>
              <a:rPr lang="ru-RU" sz="2700" dirty="0">
                <a:solidFill>
                  <a:srgbClr val="103A00"/>
                </a:solidFill>
              </a:rPr>
              <a:t>знание) – это знания о воздействии небесных светил – Солнца, планет, звезд – на отдельного человека, общество и природу, о взаимосвязи между космосом и Землей.</a:t>
            </a:r>
            <a:br>
              <a:rPr lang="ru-RU" dirty="0">
                <a:solidFill>
                  <a:schemeClr val="accent6">
                    <a:lumMod val="50000"/>
                  </a:schemeClr>
                </a:solidFill>
              </a:rPr>
            </a:b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54FE79-4E65-E543-A33A-8B522C0C9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979" y="0"/>
            <a:ext cx="5778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4F41DF25-4132-6F40-8291-0C4EAC77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88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436AA-159A-0E49-BE13-689AB623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Цель создания проекта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endParaRPr lang="ru-RU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81F3FF-3D17-D040-A461-8164A204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22575"/>
          </a:xfrm>
        </p:spPr>
        <p:txBody>
          <a:bodyPr/>
          <a:lstStyle/>
          <a:p>
            <a:r>
              <a:rPr lang="en-US" dirty="0">
                <a:solidFill>
                  <a:srgbClr val="103A00"/>
                </a:solidFill>
              </a:rPr>
              <a:t>1) </a:t>
            </a:r>
            <a:r>
              <a:rPr lang="ru-RU" dirty="0">
                <a:solidFill>
                  <a:srgbClr val="103A00"/>
                </a:solidFill>
              </a:rPr>
              <a:t> Узнать о себе немного нового</a:t>
            </a:r>
          </a:p>
          <a:p>
            <a:r>
              <a:rPr lang="ru-RU" dirty="0">
                <a:solidFill>
                  <a:srgbClr val="103A00"/>
                </a:solidFill>
              </a:rPr>
              <a:t>2) Затратить минимальное кол-во времени по изучению себя</a:t>
            </a:r>
          </a:p>
          <a:p>
            <a:r>
              <a:rPr lang="ru-RU" dirty="0">
                <a:solidFill>
                  <a:srgbClr val="103A00"/>
                </a:solidFill>
              </a:rPr>
              <a:t>3) Систематизировать полученные знания</a:t>
            </a:r>
          </a:p>
          <a:p>
            <a:r>
              <a:rPr lang="ru-RU" dirty="0">
                <a:solidFill>
                  <a:srgbClr val="103A00"/>
                </a:solidFill>
              </a:rPr>
              <a:t>4) Заинтересовать изучением астрологии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99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DC617CF2-DEB4-9245-9713-8B091DF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55A78-39FE-EE49-8819-52C110B3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03A00"/>
                </a:solidFill>
              </a:rPr>
              <a:t>Наш проект состоит из</a:t>
            </a:r>
            <a:r>
              <a:rPr lang="en-US" dirty="0">
                <a:solidFill>
                  <a:srgbClr val="103A00"/>
                </a:solidFill>
              </a:rPr>
              <a:t>:</a:t>
            </a:r>
            <a:endParaRPr lang="ru-RU" dirty="0">
              <a:solidFill>
                <a:srgbClr val="103A00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D4645F3-6CA9-3D44-970E-5E8B0184C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5999" y="2337593"/>
            <a:ext cx="4064000" cy="332740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E43682-B2DA-1E41-B823-AEDE20B18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15056"/>
            <a:ext cx="4514850" cy="51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78C3AF4C-9DC2-2C41-B7EF-D2C95ED7A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99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2339D-1626-724C-8890-43A708E8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686" y="365125"/>
            <a:ext cx="3037114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HTML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-код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для внешнего вида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DBC01F-A61B-8D41-9B3D-CF68404D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29" y="1878190"/>
            <a:ext cx="4775201" cy="48479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5F7E274-8C0B-6840-B19F-75F336804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402" y="1878190"/>
            <a:ext cx="6105164" cy="4895422"/>
          </a:xfrm>
          <a:prstGeom prst="rect">
            <a:avLst/>
          </a:prstGeo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B3A5FCC-56FA-BF40-BCD6-9556D2E42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75454" y="-22498"/>
            <a:ext cx="6467746" cy="1900688"/>
          </a:xfrm>
        </p:spPr>
      </p:pic>
    </p:spTree>
    <p:extLst>
      <p:ext uri="{BB962C8B-B14F-4D97-AF65-F5344CB8AC3E}">
        <p14:creationId xmlns:p14="http://schemas.microsoft.com/office/powerpoint/2010/main" val="254738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A47E3D59-1EB1-D34B-A195-4B9FAF9CA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20DF2-5D30-5349-B989-7C368FA0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103A00"/>
                </a:solidFill>
              </a:rPr>
              <a:t>Бот </a:t>
            </a:r>
            <a:r>
              <a:rPr lang="en-US" dirty="0">
                <a:solidFill>
                  <a:srgbClr val="103A00"/>
                </a:solidFill>
              </a:rPr>
              <a:t>’</a:t>
            </a:r>
            <a:r>
              <a:rPr lang="ru-RU" dirty="0" err="1">
                <a:solidFill>
                  <a:srgbClr val="103A00"/>
                </a:solidFill>
              </a:rPr>
              <a:t>Вконтакте</a:t>
            </a:r>
            <a:r>
              <a:rPr lang="en-US" dirty="0">
                <a:solidFill>
                  <a:srgbClr val="103A00"/>
                </a:solidFill>
              </a:rPr>
              <a:t>’. </a:t>
            </a:r>
            <a:r>
              <a:rPr lang="ru-RU" dirty="0">
                <a:solidFill>
                  <a:srgbClr val="103A00"/>
                </a:solidFill>
              </a:rPr>
              <a:t>Файл</a:t>
            </a:r>
            <a:r>
              <a:rPr lang="en-US" dirty="0">
                <a:solidFill>
                  <a:srgbClr val="103A00"/>
                </a:solidFill>
              </a:rPr>
              <a:t> </a:t>
            </a:r>
            <a:r>
              <a:rPr lang="en-US" dirty="0" err="1">
                <a:solidFill>
                  <a:srgbClr val="103A00"/>
                </a:solidFill>
              </a:rPr>
              <a:t>vk_group_bot.py</a:t>
            </a:r>
            <a:endParaRPr lang="ru-RU" dirty="0">
              <a:solidFill>
                <a:srgbClr val="103A00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AF7414B-9114-2142-A514-2F6F24DA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8800" y="1690688"/>
            <a:ext cx="5486400" cy="4576630"/>
          </a:xfrm>
        </p:spPr>
      </p:pic>
    </p:spTree>
    <p:extLst>
      <p:ext uri="{BB962C8B-B14F-4D97-AF65-F5344CB8AC3E}">
        <p14:creationId xmlns:p14="http://schemas.microsoft.com/office/powerpoint/2010/main" val="3042380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DC617CF2-DEB4-9245-9713-8B091DF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55A78-39FE-EE49-8819-52C110B3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9807821-84B1-7E40-99B6-AC24FC605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81" y="590547"/>
            <a:ext cx="3107792" cy="5676901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FA5969-4100-3645-BB90-25E7A9CB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46" y="209550"/>
            <a:ext cx="2891878" cy="626745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491196-FB7F-9447-B5F0-BED180D64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44" y="295274"/>
            <a:ext cx="2891878" cy="62674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F30493-9C41-0243-89EC-512D76645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873" y="1690688"/>
            <a:ext cx="3372309" cy="316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73E9755D-06BC-F041-8262-3C2B11DA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3C549-49F9-7640-8A5B-B6626220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103A00"/>
                </a:solidFill>
              </a:rPr>
              <a:t>Бот </a:t>
            </a:r>
            <a:r>
              <a:rPr lang="en-US" dirty="0">
                <a:solidFill>
                  <a:srgbClr val="103A00"/>
                </a:solidFill>
              </a:rPr>
              <a:t>’Discord’. </a:t>
            </a:r>
            <a:r>
              <a:rPr lang="ru-RU" dirty="0">
                <a:solidFill>
                  <a:srgbClr val="103A00"/>
                </a:solidFill>
              </a:rPr>
              <a:t>Файл </a:t>
            </a:r>
            <a:r>
              <a:rPr lang="en-US" dirty="0" err="1">
                <a:solidFill>
                  <a:srgbClr val="103A00"/>
                </a:solidFill>
              </a:rPr>
              <a:t>discord_bot.py</a:t>
            </a:r>
            <a:endParaRPr lang="ru-RU" dirty="0">
              <a:solidFill>
                <a:srgbClr val="103A00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B2767DB-89CB-8147-845E-D02B6F053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9948" y="1825625"/>
            <a:ext cx="9012104" cy="4351338"/>
          </a:xfrm>
        </p:spPr>
      </p:pic>
    </p:spTree>
    <p:extLst>
      <p:ext uri="{BB962C8B-B14F-4D97-AF65-F5344CB8AC3E}">
        <p14:creationId xmlns:p14="http://schemas.microsoft.com/office/powerpoint/2010/main" val="417231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CA178011-506E-6F45-8E66-32C5D68BD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E0B01-9074-2547-BBEE-3B49FB43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6FBABDC-B46A-2848-9CA5-97652638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4791" y="2055813"/>
            <a:ext cx="7922415" cy="471170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DB3BA4-63A4-7340-B49F-03FCCF9C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42" y="228602"/>
            <a:ext cx="11500711" cy="17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248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3290</TotalTime>
  <Words>210</Words>
  <Application>Microsoft Macintosh PowerPoint</Application>
  <PresentationFormat>Широкоэкранный</PresentationFormat>
  <Paragraphs>25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WEB проект по астрологии(нумерологии) </vt:lpstr>
      <vt:lpstr>Споры на тему того, работает астрология или нет, не угасают и вряд ли угаснут когда-либо. Всё ли в нашей жизни фатально, существует ли возможность выбора будущего? Такими вопросами задаётся каждый человек, который хотя бы одним глазком взглянул на мир сквозь призму астрологии.  Прежде всего, давайте разберёмся в терминах. Астрология (от лат. astro – звезда и logos – знание) – это знания о воздействии небесных светил – Солнца, планет, звезд – на отдельного человека, общество и природу, о взаимосвязи между космосом и Землей. </vt:lpstr>
      <vt:lpstr>Цель создания проекта:</vt:lpstr>
      <vt:lpstr>Наш проект состоит из:</vt:lpstr>
      <vt:lpstr>HTML-код для внешнего вида проекта</vt:lpstr>
      <vt:lpstr>Бот ’Вконтакте’. Файл vk_group_bot.py</vt:lpstr>
      <vt:lpstr>Презентация PowerPoint</vt:lpstr>
      <vt:lpstr>Бот ’Discord’. Файл discord_bot.py</vt:lpstr>
      <vt:lpstr>Презентация PowerPoint</vt:lpstr>
      <vt:lpstr>Авторизация/Регистрация</vt:lpstr>
      <vt:lpstr>После регистрации вам придёт письмо</vt:lpstr>
      <vt:lpstr>Вся информация хранится в БД</vt:lpstr>
      <vt:lpstr>Главная функция</vt:lpstr>
      <vt:lpstr>О пользователе</vt:lpstr>
      <vt:lpstr>В доработке: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18</cp:revision>
  <cp:lastPrinted>2021-04-19T20:06:01Z</cp:lastPrinted>
  <dcterms:created xsi:type="dcterms:W3CDTF">2021-04-19T18:56:53Z</dcterms:created>
  <dcterms:modified xsi:type="dcterms:W3CDTF">2021-04-22T16:38:10Z</dcterms:modified>
</cp:coreProperties>
</file>